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6" r:id="rId2"/>
    <p:sldId id="297" r:id="rId3"/>
    <p:sldId id="298" r:id="rId4"/>
    <p:sldId id="301" r:id="rId5"/>
    <p:sldId id="300" r:id="rId6"/>
    <p:sldId id="260" r:id="rId7"/>
    <p:sldId id="261" r:id="rId8"/>
    <p:sldId id="263" r:id="rId9"/>
    <p:sldId id="264" r:id="rId10"/>
    <p:sldId id="257" r:id="rId11"/>
    <p:sldId id="258" r:id="rId12"/>
    <p:sldId id="259" r:id="rId13"/>
    <p:sldId id="266" r:id="rId14"/>
    <p:sldId id="268" r:id="rId15"/>
    <p:sldId id="267" r:id="rId16"/>
    <p:sldId id="270" r:id="rId17"/>
    <p:sldId id="269" r:id="rId18"/>
    <p:sldId id="273" r:id="rId19"/>
    <p:sldId id="274" r:id="rId20"/>
    <p:sldId id="272" r:id="rId21"/>
    <p:sldId id="271" r:id="rId22"/>
    <p:sldId id="275" r:id="rId23"/>
    <p:sldId id="276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QGIS Useage" id="{07BF7AF2-1F05-40E3-9C78-0BF397B90F4F}">
          <p14:sldIdLst>
            <p14:sldId id="256"/>
          </p14:sldIdLst>
        </p14:section>
        <p14:section name="Add a shapefile" id="{38706DD4-BA44-45CA-AA80-E9CB981E7298}">
          <p14:sldIdLst>
            <p14:sldId id="297"/>
            <p14:sldId id="298"/>
          </p14:sldIdLst>
        </p14:section>
        <p14:section name="QGIS_SelectingVertices" id="{88F49A1C-3C0F-42E4-B1A5-45D4FA8D458C}">
          <p14:sldIdLst>
            <p14:sldId id="301"/>
            <p14:sldId id="300"/>
          </p14:sldIdLst>
        </p14:section>
        <p14:section name="QGIS_ExportVertices" id="{BCAED2F4-9CE5-454F-9B95-5B47AA5075C6}">
          <p14:sldIdLst>
            <p14:sldId id="260"/>
            <p14:sldId id="261"/>
            <p14:sldId id="263"/>
            <p14:sldId id="264"/>
          </p14:sldIdLst>
        </p14:section>
        <p14:section name="QGIS_AddGeometryAttributes" id="{A098A630-02C5-4C44-856A-496EA2CE3479}">
          <p14:sldIdLst>
            <p14:sldId id="257"/>
            <p14:sldId id="258"/>
            <p14:sldId id="259"/>
          </p14:sldIdLst>
        </p14:section>
        <p14:section name="QGIS_ExportToCSVFile" id="{0941D45F-318C-4EBE-BBDD-B546BA281F1F}">
          <p14:sldIdLst>
            <p14:sldId id="266"/>
            <p14:sldId id="268"/>
            <p14:sldId id="267"/>
          </p14:sldIdLst>
        </p14:section>
        <p14:section name="QGIS_ImportFromCSVFile" id="{F17585A9-784C-4502-AFF9-C5A9B5E4A515}">
          <p14:sldIdLst>
            <p14:sldId id="270"/>
            <p14:sldId id="269"/>
            <p14:sldId id="273"/>
            <p14:sldId id="274"/>
          </p14:sldIdLst>
        </p14:section>
        <p14:section name="QGIS_PointSamplingTool" id="{78D04734-8EEA-444E-B78F-6682D3D3B68E}">
          <p14:sldIdLst>
            <p14:sldId id="272"/>
            <p14:sldId id="271"/>
            <p14:sldId id="275"/>
            <p14:sldId id="27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49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937C9B-0C15-41BF-9C93-7B8D41B4482B}" type="datetimeFigureOut">
              <a:rPr lang="en-CA" smtClean="0"/>
              <a:t>2025-12-12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CA349D-E14C-46F5-96BD-4FCD107E286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065154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FBC4B6-D695-BB31-E232-D8B6B34F5F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5D7B911-4FDA-F717-24E7-D94BB0376D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42912F-1283-A5A4-FBA9-1D1F4C0FA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4F9071-2FC9-4254-9F38-F7A519F32C10}" type="datetimeFigureOut">
              <a:rPr lang="en-CA" smtClean="0"/>
              <a:t>2025-12-12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CA3D11-00B7-53C3-E1C9-EFEE642CDC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770C48-DCF2-952B-8D43-BA0623F1F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96F5E-2658-4568-9D17-63A515B93B4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631554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7E9D8C-C289-8F4A-F9B5-E5417F8C0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62E4AF-4AA6-054D-5CD5-EAC80E4E81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5C4D55-CA30-248B-4010-FB4AB1DEF6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4F9071-2FC9-4254-9F38-F7A519F32C10}" type="datetimeFigureOut">
              <a:rPr lang="en-CA" smtClean="0"/>
              <a:t>2025-12-12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CF9FDA-06FC-9602-269C-5AC24C477E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301759-E08D-79E0-3123-18AF080519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96F5E-2658-4568-9D17-63A515B93B4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96320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C33EF96-BF03-714A-F421-3EC9E41041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F006357-8EAB-4C19-C249-959BEC24C3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7D6ADF-DCAF-2382-9167-E60ADB50B3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4F9071-2FC9-4254-9F38-F7A519F32C10}" type="datetimeFigureOut">
              <a:rPr lang="en-CA" smtClean="0"/>
              <a:t>2025-12-12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6DD425-DC5F-2D44-33A2-BA054548B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E6FE01-3CCB-BFF5-9F79-2CB883D77F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96F5E-2658-4568-9D17-63A515B93B4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403011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ED2872-6EB0-0394-AF8D-E21BC0F33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A2A552-57B5-DD5C-06D0-1A3DFE79C6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6C8083-2EFA-6FF9-7C06-FE9D356B21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4F9071-2FC9-4254-9F38-F7A519F32C10}" type="datetimeFigureOut">
              <a:rPr lang="en-CA" smtClean="0"/>
              <a:t>2025-12-12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C81A96-F530-86D5-4B18-32CADE6CBE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CEBBA1-2466-643B-E5D9-D2EDCC7A72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96F5E-2658-4568-9D17-63A515B93B4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19965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09B58B-691B-755F-1738-54B0FA082B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388EDF-EB46-A406-997D-9EEFA162B8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17BFAC-B4C1-A463-F14A-549E41170C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4F9071-2FC9-4254-9F38-F7A519F32C10}" type="datetimeFigureOut">
              <a:rPr lang="en-CA" smtClean="0"/>
              <a:t>2025-12-12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1CF370-81E6-0A5A-6EF1-3E6E039330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858280-F3BB-E5F6-7F57-DF6243951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96F5E-2658-4568-9D17-63A515B93B4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391246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712E94-39E6-C1B2-C39E-789639BDC6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1D4405-1841-BBCE-C048-B387A7E5056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C97FA3-7BB1-5F66-19B1-0DA25262B9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6D309A-2FEE-35FC-716F-77584D2577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4F9071-2FC9-4254-9F38-F7A519F32C10}" type="datetimeFigureOut">
              <a:rPr lang="en-CA" smtClean="0"/>
              <a:t>2025-12-12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D823B1-4769-490B-5CFA-A21C810C23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DD7FF1-0A54-0195-6604-3EDDA0CD75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96F5E-2658-4568-9D17-63A515B93B4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445286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907CB-0578-AA6C-B0F0-E9CBB076B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640844-31C5-278D-2504-AE813B7EBD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F9D9A8-77DC-13D4-55AE-435802067C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B76954A-E27E-869D-19E1-65F42915AB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3DBA2F3-AC7F-16EF-B2B2-59E7C0E60A8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621301A-9189-D2C0-689C-34A67C7FC6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4F9071-2FC9-4254-9F38-F7A519F32C10}" type="datetimeFigureOut">
              <a:rPr lang="en-CA" smtClean="0"/>
              <a:t>2025-12-12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735DC3E-E1BB-1D73-25DC-75BEDAEA15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9A565CE-FF00-1488-0C2C-92E11993E8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96F5E-2658-4568-9D17-63A515B93B4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838896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E9254-31B4-0AA0-1C58-3CDB834406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" y="37419"/>
            <a:ext cx="10515600" cy="198211"/>
          </a:xfrm>
        </p:spPr>
        <p:txBody>
          <a:bodyPr/>
          <a:lstStyle>
            <a:lvl1pPr>
              <a:defRPr sz="11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C5F1A0-13F3-37B0-6F06-F437161D18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4F9071-2FC9-4254-9F38-F7A519F32C10}" type="datetimeFigureOut">
              <a:rPr lang="en-CA" smtClean="0"/>
              <a:t>2025-12-12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B4C6B4-4A70-8278-35E1-FE70D8356B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B39E06-751D-B074-C68B-639F14AD0B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96F5E-2658-4568-9D17-63A515B93B4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504072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445BEAB-1BA8-62CF-01AD-67E9FAED71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4F9071-2FC9-4254-9F38-F7A519F32C10}" type="datetimeFigureOut">
              <a:rPr lang="en-CA" smtClean="0"/>
              <a:t>2025-12-12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0E0D131-81AD-2317-DD7E-FEBCA25CB4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D54C04-576A-4B32-4DF7-85A5024A9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96F5E-2658-4568-9D17-63A515B93B4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682158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CF421-733E-52DC-F720-3A41307FA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B3209E-4C34-7855-F27D-49199E7034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0FE49D-5BD6-866C-7A21-AFD2BA1D5D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39F9E0-415A-DE56-2F55-DED0D704CB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4F9071-2FC9-4254-9F38-F7A519F32C10}" type="datetimeFigureOut">
              <a:rPr lang="en-CA" smtClean="0"/>
              <a:t>2025-12-12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807AE9-6023-77AC-422A-717E503814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37205D-7A82-13F6-8D65-8A5E4997D0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96F5E-2658-4568-9D17-63A515B93B4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090901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6620E-6DB6-0348-E120-16DE39EF6A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E0A9ED1-C385-25BF-475B-FCD15E08B67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889450-7AE8-579E-3A81-2470B88AF5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F37D57-95C5-C405-02E7-25526AFC15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4F9071-2FC9-4254-9F38-F7A519F32C10}" type="datetimeFigureOut">
              <a:rPr lang="en-CA" smtClean="0"/>
              <a:t>2025-12-12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4EECDD-7B09-20F9-E557-859D197F50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9299F3-5134-7BE5-7F08-DB9ED3579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96F5E-2658-4568-9D17-63A515B93B4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600665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4021BF3-EF64-3464-0962-F741655EC2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93DADE-7DC9-DB84-5BB4-1993B81204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D7608F-51A3-B2F6-96D5-1570FC28B9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4F9071-2FC9-4254-9F38-F7A519F32C10}" type="datetimeFigureOut">
              <a:rPr lang="en-CA" smtClean="0"/>
              <a:t>2025-12-12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7845AE-F39C-C5E7-287A-D0064353A8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046076-F848-5252-157D-1239E5D2B4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B96F5E-2658-4568-9D17-63A515B93B4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192616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949D314-ED37-0888-5BFA-0205EDA1F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904592"/>
          </a:xfrm>
        </p:spPr>
        <p:txBody>
          <a:bodyPr>
            <a:normAutofit/>
          </a:bodyPr>
          <a:lstStyle/>
          <a:p>
            <a:pPr algn="ctr"/>
            <a:r>
              <a:rPr lang="en-US" sz="2800"/>
              <a:t>QGIS Useage</a:t>
            </a:r>
            <a:endParaRPr lang="en-CA" sz="2800"/>
          </a:p>
        </p:txBody>
      </p:sp>
    </p:spTree>
    <p:extLst>
      <p:ext uri="{BB962C8B-B14F-4D97-AF65-F5344CB8AC3E}">
        <p14:creationId xmlns:p14="http://schemas.microsoft.com/office/powerpoint/2010/main" val="3738001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2EB1E96-D0F0-0E35-2110-451FBB593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QGIS_AddGeometryAttributes_1.png</a:t>
            </a:r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392EBF-5F7F-515D-DDD9-B0645A373E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936" y="371052"/>
            <a:ext cx="11210519" cy="6411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4310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479F1-F022-4EF4-0328-E5FE81BF8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QGIS_AddGeometryAttributes_2.png</a:t>
            </a:r>
            <a:endParaRPr lang="en-CA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7E96C83-9A9C-D016-9BBF-A0C7D6365E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6595" y="1006071"/>
            <a:ext cx="5451989" cy="4462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4194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EDDE5B-AD44-5DBD-701F-74A2C3F62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QGIS_AddGeometryAttributes_3.png</a:t>
            </a:r>
            <a:endParaRPr lang="en-CA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341A7C-3BB8-C97F-49DC-B8DA407176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514" y="293914"/>
            <a:ext cx="11669486" cy="6564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8500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7FA867-1D40-D5E5-B279-15052D62BC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516214-428B-514B-5C40-68EC3824D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QGIS_ExportToCSVFile_1.png</a:t>
            </a:r>
            <a:endParaRPr lang="en-CA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BF8CB6-9DD5-1BA6-5D95-523212447E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096" y="435428"/>
            <a:ext cx="11417904" cy="6422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7451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CB8049F-6244-D2D7-EE1A-61DC93676B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651" y="471471"/>
            <a:ext cx="5566401" cy="6386529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3D00E8B4-3209-0946-3A99-897C9DD031FE}"/>
              </a:ext>
            </a:extLst>
          </p:cNvPr>
          <p:cNvGrpSpPr/>
          <p:nvPr/>
        </p:nvGrpSpPr>
        <p:grpSpPr>
          <a:xfrm>
            <a:off x="966651" y="471471"/>
            <a:ext cx="10834090" cy="6386529"/>
            <a:chOff x="966651" y="471471"/>
            <a:chExt cx="10834090" cy="6386529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AF4D062-6AF9-7FE0-1D9C-CF89E19721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13681" y="1240785"/>
              <a:ext cx="5087060" cy="462027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62C4C82-CE7A-8430-4D0F-BAA63EF6324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66651" y="471471"/>
              <a:ext cx="5566401" cy="6386529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B7534C4-15DE-CC50-6330-854DD5A54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QGIS_ExportToCSVFile_2.png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373546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C38AC-F1EE-95F6-6644-7F1E3438F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QGIS_ExportToCSVFile_3.png</a:t>
            </a:r>
            <a:endParaRPr lang="en-CA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F3A28BB-46E2-F6D5-F0F0-63BB22ED6E7E}"/>
              </a:ext>
            </a:extLst>
          </p:cNvPr>
          <p:cNvGrpSpPr/>
          <p:nvPr/>
        </p:nvGrpSpPr>
        <p:grpSpPr>
          <a:xfrm>
            <a:off x="539930" y="303710"/>
            <a:ext cx="11652069" cy="6554289"/>
            <a:chOff x="539930" y="303710"/>
            <a:chExt cx="11652069" cy="6554289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DD39AC6-24B5-52AF-9767-315E91755E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9930" y="303710"/>
              <a:ext cx="11652069" cy="6554289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6E6A1D6-4A32-1CF0-C5D5-9A775A05FB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44092" y="1806522"/>
              <a:ext cx="7017607" cy="492697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41943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625F72-6B55-EA20-63F5-C14E50CB60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2F8AA1-1870-D135-BB88-C61305C62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QGIS_ImportFromCSVFile_1.png</a:t>
            </a:r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511367-B648-6264-C7F1-4E345AC442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726" y="357596"/>
            <a:ext cx="11556274" cy="6500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4642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3D1A00-BEE2-F68A-E558-B333F5FEF2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58A0E-5579-833C-D39E-A0916107D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QGIS_ImportFromCSVFile_2.png</a:t>
            </a:r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23FB20-9574-DDCD-1324-0D67923302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3309" y="418680"/>
            <a:ext cx="9545382" cy="602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7083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84F403-4EA3-9C42-7AE9-D31289F6C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QGIS_ImportFromCSVFile_3.png</a:t>
            </a:r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CA21E9-8CBE-054B-9340-8C63CD96489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849" b="4822"/>
          <a:stretch>
            <a:fillRect/>
          </a:stretch>
        </p:blipFill>
        <p:spPr>
          <a:xfrm>
            <a:off x="2019300" y="709233"/>
            <a:ext cx="8330223" cy="5177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9359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69E424-7CA4-31E8-E9A0-11199791EC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98211"/>
          </a:xfrm>
        </p:spPr>
        <p:txBody>
          <a:bodyPr>
            <a:normAutofit fontScale="90000"/>
          </a:bodyPr>
          <a:lstStyle/>
          <a:p>
            <a:r>
              <a:rPr lang="en-US"/>
              <a:t>QGIS_ImportFromCSVFile_4.png</a:t>
            </a:r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7D57A5-18A3-BE29-45F0-1766800F71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7900" y="727298"/>
            <a:ext cx="8732108" cy="6130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0098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FF2396DB-6941-A68B-4C45-165F38F6E50F}"/>
              </a:ext>
            </a:extLst>
          </p:cNvPr>
          <p:cNvGrpSpPr>
            <a:grpSpLocks noChangeAspect="1"/>
          </p:cNvGrpSpPr>
          <p:nvPr/>
        </p:nvGrpSpPr>
        <p:grpSpPr>
          <a:xfrm>
            <a:off x="1733550" y="317822"/>
            <a:ext cx="9170545" cy="6540178"/>
            <a:chOff x="1287904" y="0"/>
            <a:chExt cx="9616191" cy="68580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E0BD6A2-DE25-FA17-DD48-A6E7BF93E0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87904" y="0"/>
              <a:ext cx="9616191" cy="6858000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5B42005-3362-D4C3-85BD-16353DDEF7A8}"/>
                </a:ext>
              </a:extLst>
            </p:cNvPr>
            <p:cNvSpPr/>
            <p:nvPr/>
          </p:nvSpPr>
          <p:spPr>
            <a:xfrm>
              <a:off x="1287904" y="3977196"/>
              <a:ext cx="896003" cy="727969"/>
            </a:xfrm>
            <a:prstGeom prst="rect">
              <a:avLst/>
            </a:prstGeom>
            <a:noFill/>
            <a:ln w="47625"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C5260FC-B926-CEB1-5E25-455A8E56D0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78242" y="2345924"/>
              <a:ext cx="5703682" cy="3406457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B3E2746-3881-2A65-3F88-977289AAC522}"/>
              </a:ext>
            </a:extLst>
          </p:cNvPr>
          <p:cNvSpPr txBox="1">
            <a:spLocks/>
          </p:cNvSpPr>
          <p:nvPr/>
        </p:nvSpPr>
        <p:spPr>
          <a:xfrm>
            <a:off x="95250" y="37419"/>
            <a:ext cx="10515600" cy="198211"/>
          </a:xfrm>
          <a:prstGeom prst="rect">
            <a:avLst/>
          </a:prstGeom>
        </p:spPr>
        <p:txBody>
          <a:bodyPr>
            <a:normAutofit fontScale="2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QGIS_AddNewShapefile.png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045710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C375BE-4D50-1E42-902E-2F0082C379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QGIS_PointSamplingToolPlugin_1.png</a:t>
            </a:r>
            <a:endParaRPr lang="en-CA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823B91-E298-720D-5855-8359D3F692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1546" y="1923840"/>
            <a:ext cx="8468907" cy="301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4541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C0D01-C1D7-C235-5960-AF302AC017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/>
              <a:t>QGIS_PointSamplingToolIcon.png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B862BD-FA08-0A2C-3FBF-A1CB2563F5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4052" y="3262289"/>
            <a:ext cx="323895" cy="333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2709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BD4F9-AF91-C8EA-D0F1-0C5F662FF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QGIS_PointSamplingToolPlugin_2.png</a:t>
            </a:r>
            <a:endParaRPr lang="en-CA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9F2585F-035B-8FB2-089C-3F91E58C98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7786" y="1152207"/>
            <a:ext cx="4496427" cy="4553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2867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FB7C18-5BEF-8B38-4233-7DFAF97287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QGIS_PointSamplingToolPlugin_3.png</a:t>
            </a:r>
            <a:endParaRPr lang="en-CA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7898B3-D73F-A57F-42AC-2B167605FD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8136" y="530880"/>
            <a:ext cx="9011871" cy="6327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7297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5063E9-7DD7-E608-DA6C-0EA9AE4A3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QGIS_AddNewShapefile_points.png</a:t>
            </a:r>
            <a:endParaRPr lang="en-CA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BB1DC22-14C4-0A6B-7EC7-F78BA43675FD}"/>
              </a:ext>
            </a:extLst>
          </p:cNvPr>
          <p:cNvGrpSpPr/>
          <p:nvPr/>
        </p:nvGrpSpPr>
        <p:grpSpPr>
          <a:xfrm>
            <a:off x="1956810" y="956917"/>
            <a:ext cx="8278380" cy="4944165"/>
            <a:chOff x="1956810" y="956917"/>
            <a:chExt cx="8278380" cy="494416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A57AC9F-06B9-B00C-765A-D4C35B776C8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56810" y="956917"/>
              <a:ext cx="8278380" cy="4944165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A544990-CC2A-D412-BD16-9AC48A9B4E68}"/>
                </a:ext>
              </a:extLst>
            </p:cNvPr>
            <p:cNvSpPr/>
            <p:nvPr/>
          </p:nvSpPr>
          <p:spPr>
            <a:xfrm>
              <a:off x="2066925" y="4743451"/>
              <a:ext cx="2476500" cy="152400"/>
            </a:xfrm>
            <a:prstGeom prst="rect">
              <a:avLst/>
            </a:prstGeom>
            <a:noFill/>
            <a:ln w="47625"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</p:spTree>
    <p:extLst>
      <p:ext uri="{BB962C8B-B14F-4D97-AF65-F5344CB8AC3E}">
        <p14:creationId xmlns:p14="http://schemas.microsoft.com/office/powerpoint/2010/main" val="18809909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D35FC9-6701-F574-C333-B7774ADEBF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/>
              <a:t>QGIS_SelectFeatures.png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3B897A5-371B-D870-FB76-0D6BEF6423EC}"/>
              </a:ext>
            </a:extLst>
          </p:cNvPr>
          <p:cNvGrpSpPr/>
          <p:nvPr/>
        </p:nvGrpSpPr>
        <p:grpSpPr>
          <a:xfrm>
            <a:off x="1325859" y="516362"/>
            <a:ext cx="9015854" cy="6281072"/>
            <a:chOff x="1325859" y="516362"/>
            <a:chExt cx="9015854" cy="6281072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E146FFD2-AEDF-793D-77F1-E22B23F53A5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25859" y="516362"/>
              <a:ext cx="9015854" cy="6281072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086B469-ED48-D23F-8A7D-1FEB58E453F2}"/>
                </a:ext>
              </a:extLst>
            </p:cNvPr>
            <p:cNvSpPr/>
            <p:nvPr/>
          </p:nvSpPr>
          <p:spPr>
            <a:xfrm>
              <a:off x="7477124" y="862678"/>
              <a:ext cx="1628775" cy="623222"/>
            </a:xfrm>
            <a:prstGeom prst="rect">
              <a:avLst/>
            </a:prstGeom>
            <a:noFill/>
            <a:ln w="47625"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</p:spTree>
    <p:extLst>
      <p:ext uri="{BB962C8B-B14F-4D97-AF65-F5344CB8AC3E}">
        <p14:creationId xmlns:p14="http://schemas.microsoft.com/office/powerpoint/2010/main" val="21175428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EF377-E7D4-271F-C17E-A253F5A8D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/>
              <a:t>QGIS_SelectFeaturesButton.png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4D31C6-086B-1F16-C522-8B7D1DB9A4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9604" y="2952683"/>
            <a:ext cx="1552792" cy="95263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FF69C88-EFC5-D9D9-2D41-1D42864E4139}"/>
              </a:ext>
            </a:extLst>
          </p:cNvPr>
          <p:cNvSpPr/>
          <p:nvPr/>
        </p:nvSpPr>
        <p:spPr>
          <a:xfrm>
            <a:off x="5831681" y="2745580"/>
            <a:ext cx="1285875" cy="6000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C18485C-4E75-9E85-B71C-5FDC339517EA}"/>
              </a:ext>
            </a:extLst>
          </p:cNvPr>
          <p:cNvSpPr/>
          <p:nvPr/>
        </p:nvSpPr>
        <p:spPr>
          <a:xfrm>
            <a:off x="6810594" y="3324225"/>
            <a:ext cx="1285875" cy="6000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BDCE5CB-0474-2C8B-DCEE-80EC52583D5F}"/>
              </a:ext>
            </a:extLst>
          </p:cNvPr>
          <p:cNvSpPr/>
          <p:nvPr/>
        </p:nvSpPr>
        <p:spPr>
          <a:xfrm>
            <a:off x="4498181" y="3379061"/>
            <a:ext cx="1285875" cy="6000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DD26757-7914-CA05-0121-57B3A1211B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08" t="21158" r="61056" b="51514"/>
          <a:stretch>
            <a:fillRect/>
          </a:stretch>
        </p:blipFill>
        <p:spPr>
          <a:xfrm>
            <a:off x="5319604" y="4557712"/>
            <a:ext cx="512077" cy="33820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7FC4624-B7C2-13BC-F8B1-136C5E78A3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9099" y="235630"/>
            <a:ext cx="2333951" cy="1162212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42E5288-D8F4-9D5C-7BEC-BFEBD4936074}"/>
              </a:ext>
            </a:extLst>
          </p:cNvPr>
          <p:cNvSpPr/>
          <p:nvPr/>
        </p:nvSpPr>
        <p:spPr>
          <a:xfrm>
            <a:off x="3471862" y="235631"/>
            <a:ext cx="2312194" cy="3358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155677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4D36C0-BFF3-62FD-5F2F-EF2873D54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QGIS_ExportVertices_1.png</a:t>
            </a:r>
            <a:endParaRPr lang="en-CA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44CBC0D-9672-BA25-8F3E-DD75C9E88D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686" y="341170"/>
            <a:ext cx="11262770" cy="6441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469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71B6E-E051-CAD4-E6B1-FF066A2E48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QGIS_ExportVertices_2.png</a:t>
            </a:r>
            <a:endParaRPr lang="en-CA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E65D896-2CFE-C481-3D7A-5D87A1D20A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7504" y="1323703"/>
            <a:ext cx="4651091" cy="3828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2980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CD0AE5-1447-D2E9-A28C-416295BEF3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8A508B-FB8A-0B66-2491-3BC0086D17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QGIS_ExportVertices_3.png</a:t>
            </a:r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B8192B-8D51-781B-66E9-E3A48683C6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136" y="249826"/>
            <a:ext cx="11747863" cy="6608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713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6CA7A1-B5EC-8DEC-C3E8-A01275403A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QGIS_ExportVertices_4.png</a:t>
            </a:r>
            <a:endParaRPr lang="en-CA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856E302-E16B-135F-1193-3B105D146C50}"/>
              </a:ext>
            </a:extLst>
          </p:cNvPr>
          <p:cNvGrpSpPr/>
          <p:nvPr/>
        </p:nvGrpSpPr>
        <p:grpSpPr>
          <a:xfrm>
            <a:off x="592182" y="339634"/>
            <a:ext cx="11599817" cy="6518366"/>
            <a:chOff x="418898" y="235630"/>
            <a:chExt cx="11773102" cy="662237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A152CCF-5DFB-4316-2EA9-56DF7CFF19F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8898" y="235630"/>
              <a:ext cx="11773102" cy="6622370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3FB2223-2922-62E7-71D5-ABAAD6471C1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56355" y="1645919"/>
              <a:ext cx="6443790" cy="45241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235597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10718</TotalTime>
  <Words>148</Words>
  <Application>Microsoft Office PowerPoint</Application>
  <PresentationFormat>Widescreen</PresentationFormat>
  <Paragraphs>23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Calibri</vt:lpstr>
      <vt:lpstr>Calibri Light</vt:lpstr>
      <vt:lpstr>Office Theme</vt:lpstr>
      <vt:lpstr>QGIS Useage</vt:lpstr>
      <vt:lpstr>PowerPoint Presentation</vt:lpstr>
      <vt:lpstr>QGIS_AddNewShapefile_points.png</vt:lpstr>
      <vt:lpstr>QGIS_SelectFeatures.png</vt:lpstr>
      <vt:lpstr>QGIS_SelectFeaturesButton.png</vt:lpstr>
      <vt:lpstr>QGIS_ExportVertices_1.png</vt:lpstr>
      <vt:lpstr>QGIS_ExportVertices_2.png</vt:lpstr>
      <vt:lpstr>QGIS_ExportVertices_3.png</vt:lpstr>
      <vt:lpstr>QGIS_ExportVertices_4.png</vt:lpstr>
      <vt:lpstr>QGIS_AddGeometryAttributes_1.png</vt:lpstr>
      <vt:lpstr>QGIS_AddGeometryAttributes_2.png</vt:lpstr>
      <vt:lpstr>QGIS_AddGeometryAttributes_3.png</vt:lpstr>
      <vt:lpstr>QGIS_ExportToCSVFile_1.png</vt:lpstr>
      <vt:lpstr>QGIS_ExportToCSVFile_2.png</vt:lpstr>
      <vt:lpstr>QGIS_ExportToCSVFile_3.png</vt:lpstr>
      <vt:lpstr>QGIS_ImportFromCSVFile_1.png</vt:lpstr>
      <vt:lpstr>QGIS_ImportFromCSVFile_2.png</vt:lpstr>
      <vt:lpstr>QGIS_ImportFromCSVFile_3.png</vt:lpstr>
      <vt:lpstr>QGIS_ImportFromCSVFile_4.png</vt:lpstr>
      <vt:lpstr>QGIS_PointSamplingToolPlugin_1.png</vt:lpstr>
      <vt:lpstr>QGIS_PointSamplingToolIcon.png</vt:lpstr>
      <vt:lpstr>QGIS_PointSamplingToolPlugin_2.png</vt:lpstr>
      <vt:lpstr>QGIS_PointSamplingToolPlugin_3.png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Rob McLaren</dc:creator>
  <cp:lastModifiedBy>Rob McLaren</cp:lastModifiedBy>
  <cp:revision>4</cp:revision>
  <dcterms:created xsi:type="dcterms:W3CDTF">2025-11-25T11:03:11Z</dcterms:created>
  <dcterms:modified xsi:type="dcterms:W3CDTF">2025-12-12T10:59:33Z</dcterms:modified>
</cp:coreProperties>
</file>